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8" r:id="rId12"/>
    <p:sldId id="269" r:id="rId13"/>
    <p:sldId id="265" r:id="rId14"/>
    <p:sldId id="271" r:id="rId15"/>
    <p:sldId id="267" r:id="rId16"/>
    <p:sldId id="272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1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84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7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75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4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34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0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1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7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1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4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8543-B573-4999-AF6A-256D2C65256C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54C91F-8BDA-4B6A-9BA8-AAB4DCC6D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01216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Тема: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Александр Борисович Раскин</a:t>
            </a:r>
          </a:p>
          <a:p>
            <a:pPr algn="ctr"/>
            <a:endParaRPr lang="kk-KZ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587" y="1499440"/>
            <a:ext cx="90893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«Как папа выбирал </a:t>
            </a:r>
          </a:p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профессию»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201582"/>
            <a:ext cx="1009603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1.Ознакомить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 краткой биографией писателя; </a:t>
            </a:r>
          </a:p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раскрыть основную мысль произведения;</a:t>
            </a:r>
          </a:p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Учить детей обобщать и делать выводы;</a:t>
            </a:r>
          </a:p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Развивать речь учащихся и активный словарный запас;</a:t>
            </a:r>
          </a:p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Воспитать уважительное отношение к людям разных 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профессий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753" y="3261187"/>
            <a:ext cx="17796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795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2767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Словарная работа</a:t>
            </a:r>
            <a:endParaRPr lang="ru-RU" sz="7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703" y="2052859"/>
            <a:ext cx="33602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Юнга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96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669345"/>
            <a:ext cx="66896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Колотушка</a:t>
            </a:r>
            <a:endParaRPr lang="ru-RU" sz="96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945" y="178025"/>
            <a:ext cx="990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Выборочное чтение</a:t>
            </a:r>
            <a:endParaRPr lang="ru-RU" sz="7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://weclipart.com/gimg/4BCD6435DFB4FA53/7012011-Old-opened-book-color-illustration--Stock-Illustration-book-open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253" y="2783660"/>
            <a:ext cx="468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2563" y="3059571"/>
            <a:ext cx="990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Чтение по ролям</a:t>
            </a:r>
            <a:endParaRPr lang="ru-RU" sz="7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0"/>
            <a:ext cx="30956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57678"/>
            <a:ext cx="990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Пословицы</a:t>
            </a:r>
            <a:endParaRPr lang="ru-RU" sz="7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3458007"/>
            <a:ext cx="3026535" cy="20091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8946" y="591286"/>
            <a:ext cx="7031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ru-RU" sz="96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</a:rPr>
              <a:t>Итог урока</a:t>
            </a:r>
            <a:endParaRPr lang="ru-RU" sz="9600" b="1" i="1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68665"/>
            <a:ext cx="990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Рефлексия</a:t>
            </a:r>
            <a:endParaRPr lang="ru-RU" sz="72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1" y="827466"/>
            <a:ext cx="7340958" cy="6233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5594" y="0"/>
            <a:ext cx="7795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</a:t>
            </a:r>
            <a:endParaRPr lang="ru-RU" sz="6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8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3618" y="119728"/>
            <a:ext cx="94307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Организационный момент</a:t>
            </a:r>
          </a:p>
          <a:p>
            <a:pPr algn="ctr"/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Психологический настрой</a:t>
            </a:r>
            <a:endParaRPr lang="ru-RU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75" y="1841242"/>
            <a:ext cx="86825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- Здравствуйте,</a:t>
            </a:r>
          </a:p>
          <a:p>
            <a:r>
              <a:rPr lang="ru-RU" sz="4000" dirty="0">
                <a:solidFill>
                  <a:srgbClr val="7030A0"/>
                </a:solidFill>
              </a:rPr>
              <a:t>Слово какое чудесное, </a:t>
            </a:r>
          </a:p>
          <a:p>
            <a:r>
              <a:rPr lang="ru-RU" sz="4000" dirty="0">
                <a:solidFill>
                  <a:srgbClr val="7030A0"/>
                </a:solidFill>
              </a:rPr>
              <a:t>красивое, доброе, чуточку нежное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rgbClr val="7030A0"/>
                </a:solidFill>
              </a:rPr>
              <a:t>Здравствуйте!</a:t>
            </a:r>
          </a:p>
          <a:p>
            <a:r>
              <a:rPr lang="ru-RU" sz="4000" dirty="0">
                <a:solidFill>
                  <a:srgbClr val="7030A0"/>
                </a:solidFill>
              </a:rPr>
              <a:t>Скажем мы новому дню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rgbClr val="7030A0"/>
                </a:solidFill>
              </a:rPr>
              <a:t>Здравствуйте скажем мы нашим гостям!</a:t>
            </a:r>
          </a:p>
          <a:p>
            <a:r>
              <a:rPr lang="ru-RU" sz="4000" dirty="0">
                <a:solidFill>
                  <a:srgbClr val="7030A0"/>
                </a:solidFill>
              </a:rPr>
              <a:t>Здоровья желаем всем и всему! </a:t>
            </a:r>
          </a:p>
        </p:txBody>
      </p:sp>
    </p:spTree>
    <p:extLst>
      <p:ext uri="{BB962C8B-B14F-4D97-AF65-F5344CB8AC3E}">
        <p14:creationId xmlns:p14="http://schemas.microsoft.com/office/powerpoint/2010/main" val="31421182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8854" y="0"/>
            <a:ext cx="37048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Загадки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</a:endParaRPr>
          </a:p>
          <a:p>
            <a:pPr algn="ctr"/>
            <a:endParaRPr lang="ru-RU" sz="66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5585"/>
            <a:ext cx="8682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Средь облаков на высоте, 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Мы дружно строим новый дом,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Чтобы в тепле и красоте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Счастливо жили люди в нем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0790" y="2121948"/>
            <a:ext cx="32993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Строитель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4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393" y="354057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Кто у постели больного сидит?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И как лечиться он всем говорит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Кто болен – он капли предложит принять,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Тому кто здоров, разрешит погулять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9678" y="5530725"/>
            <a:ext cx="3076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Доктор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6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939" y="514148"/>
            <a:ext cx="8682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Он не летчик, не пилот,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Он ведет не самолет,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А огромную ракету,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Дети кто скажите это?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0676" y="1306683"/>
            <a:ext cx="43953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Космонавт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6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307" y="3273532"/>
            <a:ext cx="8682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Вот на краешке с опаской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Он железо красит краской,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У него в руках ведро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Сам расписан он пестро.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2516" y="4535405"/>
            <a:ext cx="43953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Маляр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6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299" y="0"/>
            <a:ext cx="92672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Сообщение темы, цели урока</a:t>
            </a:r>
            <a:endParaRPr lang="ru-RU" sz="4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44666"/>
            <a:ext cx="990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Александр Борисович Раскин</a:t>
            </a:r>
          </a:p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«Как папа выбирал профессию»</a:t>
            </a:r>
          </a:p>
          <a:p>
            <a:pPr algn="ctr"/>
            <a:endParaRPr lang="ru-RU" sz="2800" b="1" dirty="0" smtClean="0">
              <a:ln w="12700">
                <a:noFill/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742950" indent="-742950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1.Ознакомить с краткой биографией писателя; </a:t>
            </a:r>
          </a:p>
          <a:p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раскрыть основную мысль произведения;</a:t>
            </a:r>
          </a:p>
          <a:p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2. Учить детей обобщать и делать выводы;</a:t>
            </a:r>
          </a:p>
          <a:p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Развивать речь учащихся и активный словарный запас;</a:t>
            </a:r>
          </a:p>
          <a:p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3. Воспитать уважительное отношение к людям разных </a:t>
            </a:r>
          </a:p>
          <a:p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профессий.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315" y="4778062"/>
            <a:ext cx="74904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Александр Борисович Раскин</a:t>
            </a:r>
            <a:r>
              <a:rPr lang="ru-RU" sz="6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6600" b="1" i="1" dirty="0">
              <a:ln w="9525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8" name="Picture 4" descr="http://www.planeta-l.ru/files/page/literature/child_l/ras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406" y="174174"/>
            <a:ext cx="5203064" cy="444934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088" y="0"/>
            <a:ext cx="46313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Чтение текста</a:t>
            </a:r>
            <a:endParaRPr lang="ru-RU" sz="4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4580" name="Picture 4" descr="http://aonijospot11.appspot.com/justclickit.ru/flash/book/book%20(15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639" y="837889"/>
            <a:ext cx="8154945" cy="572534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906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 Работа над текстом</a:t>
            </a:r>
            <a:endParaRPr lang="ru-RU" sz="96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5602" name="Picture 2" descr="C:\Documents and Settings\Администратор\Рабочий стол\56c83857710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006" y="3044698"/>
            <a:ext cx="5094976" cy="348439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8960617">
            <a:off x="1273992" y="3147136"/>
            <a:ext cx="6984793" cy="2109308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Физминутка</a:t>
            </a:r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 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1713</TotalTime>
  <Words>271</Words>
  <Application>Microsoft Office PowerPoint</Application>
  <PresentationFormat>Лист A4 (210x297 мм)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fgfdgfg fdgdfg</dc:creator>
  <cp:lastModifiedBy>Пользователь Windows</cp:lastModifiedBy>
  <cp:revision>23</cp:revision>
  <dcterms:created xsi:type="dcterms:W3CDTF">2017-01-23T08:57:04Z</dcterms:created>
  <dcterms:modified xsi:type="dcterms:W3CDTF">2017-01-27T06:44:02Z</dcterms:modified>
</cp:coreProperties>
</file>